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ED43C4-5BEE-4306-A629-BB0F92B07D66}" v="3" dt="2023-03-12T14:46:00.1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 Blom" userId="8a5c4101-efb0-42b7-88d3-782b5537527e" providerId="ADAL" clId="{48ED43C4-5BEE-4306-A629-BB0F92B07D66}"/>
    <pc:docChg chg="undo custSel addSld modSld sldOrd">
      <pc:chgData name="Kim Blom" userId="8a5c4101-efb0-42b7-88d3-782b5537527e" providerId="ADAL" clId="{48ED43C4-5BEE-4306-A629-BB0F92B07D66}" dt="2023-03-15T20:07:01.223" v="2135" actId="20577"/>
      <pc:docMkLst>
        <pc:docMk/>
      </pc:docMkLst>
      <pc:sldChg chg="modSp new mod">
        <pc:chgData name="Kim Blom" userId="8a5c4101-efb0-42b7-88d3-782b5537527e" providerId="ADAL" clId="{48ED43C4-5BEE-4306-A629-BB0F92B07D66}" dt="2023-03-12T14:26:21.053" v="1479" actId="20577"/>
        <pc:sldMkLst>
          <pc:docMk/>
          <pc:sldMk cId="3343692952" sldId="257"/>
        </pc:sldMkLst>
        <pc:spChg chg="mod">
          <ac:chgData name="Kim Blom" userId="8a5c4101-efb0-42b7-88d3-782b5537527e" providerId="ADAL" clId="{48ED43C4-5BEE-4306-A629-BB0F92B07D66}" dt="2023-03-12T14:26:21.053" v="1479" actId="20577"/>
          <ac:spMkLst>
            <pc:docMk/>
            <pc:sldMk cId="3343692952" sldId="257"/>
            <ac:spMk id="2" creationId="{F9C2B2AD-784F-4BFE-61B3-6452C75348C0}"/>
          </ac:spMkLst>
        </pc:spChg>
        <pc:spChg chg="mod">
          <ac:chgData name="Kim Blom" userId="8a5c4101-efb0-42b7-88d3-782b5537527e" providerId="ADAL" clId="{48ED43C4-5BEE-4306-A629-BB0F92B07D66}" dt="2023-03-12T14:26:05.705" v="1460" actId="20577"/>
          <ac:spMkLst>
            <pc:docMk/>
            <pc:sldMk cId="3343692952" sldId="257"/>
            <ac:spMk id="3" creationId="{8CC0E598-EF7A-D9DC-AD4A-AE97FE34D803}"/>
          </ac:spMkLst>
        </pc:spChg>
      </pc:sldChg>
      <pc:sldChg chg="modSp new mod">
        <pc:chgData name="Kim Blom" userId="8a5c4101-efb0-42b7-88d3-782b5537527e" providerId="ADAL" clId="{48ED43C4-5BEE-4306-A629-BB0F92B07D66}" dt="2023-03-12T14:11:59.432" v="98" actId="255"/>
        <pc:sldMkLst>
          <pc:docMk/>
          <pc:sldMk cId="65370553" sldId="258"/>
        </pc:sldMkLst>
        <pc:spChg chg="mod">
          <ac:chgData name="Kim Blom" userId="8a5c4101-efb0-42b7-88d3-782b5537527e" providerId="ADAL" clId="{48ED43C4-5BEE-4306-A629-BB0F92B07D66}" dt="2023-03-12T14:11:12.445" v="78" actId="20577"/>
          <ac:spMkLst>
            <pc:docMk/>
            <pc:sldMk cId="65370553" sldId="258"/>
            <ac:spMk id="2" creationId="{193589A5-4927-F012-4E7B-AC29E60CE57E}"/>
          </ac:spMkLst>
        </pc:spChg>
        <pc:spChg chg="mod">
          <ac:chgData name="Kim Blom" userId="8a5c4101-efb0-42b7-88d3-782b5537527e" providerId="ADAL" clId="{48ED43C4-5BEE-4306-A629-BB0F92B07D66}" dt="2023-03-12T14:11:59.432" v="98" actId="255"/>
          <ac:spMkLst>
            <pc:docMk/>
            <pc:sldMk cId="65370553" sldId="258"/>
            <ac:spMk id="3" creationId="{10AEBDA9-E039-732C-8797-292124E046D9}"/>
          </ac:spMkLst>
        </pc:spChg>
      </pc:sldChg>
      <pc:sldChg chg="modSp new mod">
        <pc:chgData name="Kim Blom" userId="8a5c4101-efb0-42b7-88d3-782b5537527e" providerId="ADAL" clId="{48ED43C4-5BEE-4306-A629-BB0F92B07D66}" dt="2023-03-12T14:19:08.719" v="760" actId="20577"/>
        <pc:sldMkLst>
          <pc:docMk/>
          <pc:sldMk cId="1011301362" sldId="259"/>
        </pc:sldMkLst>
        <pc:spChg chg="mod">
          <ac:chgData name="Kim Blom" userId="8a5c4101-efb0-42b7-88d3-782b5537527e" providerId="ADAL" clId="{48ED43C4-5BEE-4306-A629-BB0F92B07D66}" dt="2023-03-12T14:13:45.623" v="162" actId="20577"/>
          <ac:spMkLst>
            <pc:docMk/>
            <pc:sldMk cId="1011301362" sldId="259"/>
            <ac:spMk id="2" creationId="{52E985B9-5DDB-3D0B-998E-432B3D569B44}"/>
          </ac:spMkLst>
        </pc:spChg>
        <pc:spChg chg="mod">
          <ac:chgData name="Kim Blom" userId="8a5c4101-efb0-42b7-88d3-782b5537527e" providerId="ADAL" clId="{48ED43C4-5BEE-4306-A629-BB0F92B07D66}" dt="2023-03-12T14:19:08.719" v="760" actId="20577"/>
          <ac:spMkLst>
            <pc:docMk/>
            <pc:sldMk cId="1011301362" sldId="259"/>
            <ac:spMk id="3" creationId="{38B7CFB3-41BE-D54A-B784-C42ADF51AFBC}"/>
          </ac:spMkLst>
        </pc:spChg>
      </pc:sldChg>
      <pc:sldChg chg="modSp new mod">
        <pc:chgData name="Kim Blom" userId="8a5c4101-efb0-42b7-88d3-782b5537527e" providerId="ADAL" clId="{48ED43C4-5BEE-4306-A629-BB0F92B07D66}" dt="2023-03-15T19:56:35.886" v="1860" actId="20577"/>
        <pc:sldMkLst>
          <pc:docMk/>
          <pc:sldMk cId="671619677" sldId="260"/>
        </pc:sldMkLst>
        <pc:spChg chg="mod">
          <ac:chgData name="Kim Blom" userId="8a5c4101-efb0-42b7-88d3-782b5537527e" providerId="ADAL" clId="{48ED43C4-5BEE-4306-A629-BB0F92B07D66}" dt="2023-03-15T19:56:35.886" v="1860" actId="20577"/>
          <ac:spMkLst>
            <pc:docMk/>
            <pc:sldMk cId="671619677" sldId="260"/>
            <ac:spMk id="2" creationId="{169FDBFC-371D-9C73-242A-DDBF09FC3742}"/>
          </ac:spMkLst>
        </pc:spChg>
        <pc:spChg chg="mod">
          <ac:chgData name="Kim Blom" userId="8a5c4101-efb0-42b7-88d3-782b5537527e" providerId="ADAL" clId="{48ED43C4-5BEE-4306-A629-BB0F92B07D66}" dt="2023-03-15T19:56:31.885" v="1852" actId="20577"/>
          <ac:spMkLst>
            <pc:docMk/>
            <pc:sldMk cId="671619677" sldId="260"/>
            <ac:spMk id="3" creationId="{E60C857B-0A49-9549-D929-7F788BA4A00C}"/>
          </ac:spMkLst>
        </pc:spChg>
      </pc:sldChg>
      <pc:sldChg chg="modSp new mod">
        <pc:chgData name="Kim Blom" userId="8a5c4101-efb0-42b7-88d3-782b5537527e" providerId="ADAL" clId="{48ED43C4-5BEE-4306-A629-BB0F92B07D66}" dt="2023-03-12T14:37:45.951" v="1604" actId="20577"/>
        <pc:sldMkLst>
          <pc:docMk/>
          <pc:sldMk cId="1479983236" sldId="261"/>
        </pc:sldMkLst>
        <pc:spChg chg="mod">
          <ac:chgData name="Kim Blom" userId="8a5c4101-efb0-42b7-88d3-782b5537527e" providerId="ADAL" clId="{48ED43C4-5BEE-4306-A629-BB0F92B07D66}" dt="2023-03-12T14:37:45.951" v="1604" actId="20577"/>
          <ac:spMkLst>
            <pc:docMk/>
            <pc:sldMk cId="1479983236" sldId="261"/>
            <ac:spMk id="2" creationId="{2B228293-84FC-97C9-BF08-ABA40B4FA6F9}"/>
          </ac:spMkLst>
        </pc:spChg>
        <pc:spChg chg="mod">
          <ac:chgData name="Kim Blom" userId="8a5c4101-efb0-42b7-88d3-782b5537527e" providerId="ADAL" clId="{48ED43C4-5BEE-4306-A629-BB0F92B07D66}" dt="2023-03-12T14:30:30.804" v="1529" actId="255"/>
          <ac:spMkLst>
            <pc:docMk/>
            <pc:sldMk cId="1479983236" sldId="261"/>
            <ac:spMk id="3" creationId="{895C282C-6CEB-500D-0354-98DCD04D8E89}"/>
          </ac:spMkLst>
        </pc:spChg>
      </pc:sldChg>
      <pc:sldChg chg="modSp add mod">
        <pc:chgData name="Kim Blom" userId="8a5c4101-efb0-42b7-88d3-782b5537527e" providerId="ADAL" clId="{48ED43C4-5BEE-4306-A629-BB0F92B07D66}" dt="2023-03-15T19:57:50.870" v="1869" actId="6549"/>
        <pc:sldMkLst>
          <pc:docMk/>
          <pc:sldMk cId="2516085973" sldId="262"/>
        </pc:sldMkLst>
        <pc:spChg chg="mod">
          <ac:chgData name="Kim Blom" userId="8a5c4101-efb0-42b7-88d3-782b5537527e" providerId="ADAL" clId="{48ED43C4-5BEE-4306-A629-BB0F92B07D66}" dt="2023-03-12T14:37:58.237" v="1606"/>
          <ac:spMkLst>
            <pc:docMk/>
            <pc:sldMk cId="2516085973" sldId="262"/>
            <ac:spMk id="2" creationId="{2B228293-84FC-97C9-BF08-ABA40B4FA6F9}"/>
          </ac:spMkLst>
        </pc:spChg>
        <pc:spChg chg="mod">
          <ac:chgData name="Kim Blom" userId="8a5c4101-efb0-42b7-88d3-782b5537527e" providerId="ADAL" clId="{48ED43C4-5BEE-4306-A629-BB0F92B07D66}" dt="2023-03-15T19:57:50.870" v="1869" actId="6549"/>
          <ac:spMkLst>
            <pc:docMk/>
            <pc:sldMk cId="2516085973" sldId="262"/>
            <ac:spMk id="3" creationId="{895C282C-6CEB-500D-0354-98DCD04D8E89}"/>
          </ac:spMkLst>
        </pc:spChg>
      </pc:sldChg>
      <pc:sldChg chg="addSp modSp add mod ord">
        <pc:chgData name="Kim Blom" userId="8a5c4101-efb0-42b7-88d3-782b5537527e" providerId="ADAL" clId="{48ED43C4-5BEE-4306-A629-BB0F92B07D66}" dt="2023-03-12T14:39:03.581" v="1618"/>
        <pc:sldMkLst>
          <pc:docMk/>
          <pc:sldMk cId="3598538726" sldId="263"/>
        </pc:sldMkLst>
        <pc:spChg chg="mod">
          <ac:chgData name="Kim Blom" userId="8a5c4101-efb0-42b7-88d3-782b5537527e" providerId="ADAL" clId="{48ED43C4-5BEE-4306-A629-BB0F92B07D66}" dt="2023-03-12T14:34:26.292" v="1551" actId="20577"/>
          <ac:spMkLst>
            <pc:docMk/>
            <pc:sldMk cId="3598538726" sldId="263"/>
            <ac:spMk id="2" creationId="{2B228293-84FC-97C9-BF08-ABA40B4FA6F9}"/>
          </ac:spMkLst>
        </pc:spChg>
        <pc:spChg chg="mod">
          <ac:chgData name="Kim Blom" userId="8a5c4101-efb0-42b7-88d3-782b5537527e" providerId="ADAL" clId="{48ED43C4-5BEE-4306-A629-BB0F92B07D66}" dt="2023-03-12T14:34:21.383" v="1543" actId="20577"/>
          <ac:spMkLst>
            <pc:docMk/>
            <pc:sldMk cId="3598538726" sldId="263"/>
            <ac:spMk id="3" creationId="{895C282C-6CEB-500D-0354-98DCD04D8E89}"/>
          </ac:spMkLst>
        </pc:spChg>
        <pc:graphicFrameChg chg="add mod modGraphic">
          <ac:chgData name="Kim Blom" userId="8a5c4101-efb0-42b7-88d3-782b5537527e" providerId="ADAL" clId="{48ED43C4-5BEE-4306-A629-BB0F92B07D66}" dt="2023-03-12T14:36:05.909" v="1558" actId="113"/>
          <ac:graphicFrameMkLst>
            <pc:docMk/>
            <pc:sldMk cId="3598538726" sldId="263"/>
            <ac:graphicFrameMk id="4" creationId="{2DEBBE7D-7B48-B74A-D1A5-F211A2EFDFC0}"/>
          </ac:graphicFrameMkLst>
        </pc:graphicFrameChg>
      </pc:sldChg>
      <pc:sldChg chg="modSp new mod">
        <pc:chgData name="Kim Blom" userId="8a5c4101-efb0-42b7-88d3-782b5537527e" providerId="ADAL" clId="{48ED43C4-5BEE-4306-A629-BB0F92B07D66}" dt="2023-03-12T14:41:37.454" v="1679"/>
        <pc:sldMkLst>
          <pc:docMk/>
          <pc:sldMk cId="3331577642" sldId="264"/>
        </pc:sldMkLst>
        <pc:spChg chg="mod">
          <ac:chgData name="Kim Blom" userId="8a5c4101-efb0-42b7-88d3-782b5537527e" providerId="ADAL" clId="{48ED43C4-5BEE-4306-A629-BB0F92B07D66}" dt="2023-03-12T14:38:04.510" v="1608"/>
          <ac:spMkLst>
            <pc:docMk/>
            <pc:sldMk cId="3331577642" sldId="264"/>
            <ac:spMk id="2" creationId="{8A387AC7-0B3C-52C1-9227-73E946775BCF}"/>
          </ac:spMkLst>
        </pc:spChg>
        <pc:spChg chg="mod">
          <ac:chgData name="Kim Blom" userId="8a5c4101-efb0-42b7-88d3-782b5537527e" providerId="ADAL" clId="{48ED43C4-5BEE-4306-A629-BB0F92B07D66}" dt="2023-03-12T14:41:37.454" v="1679"/>
          <ac:spMkLst>
            <pc:docMk/>
            <pc:sldMk cId="3331577642" sldId="264"/>
            <ac:spMk id="3" creationId="{EAFD9CB7-0035-8479-2C82-B51833B04868}"/>
          </ac:spMkLst>
        </pc:spChg>
      </pc:sldChg>
      <pc:sldChg chg="modSp add mod">
        <pc:chgData name="Kim Blom" userId="8a5c4101-efb0-42b7-88d3-782b5537527e" providerId="ADAL" clId="{48ED43C4-5BEE-4306-A629-BB0F92B07D66}" dt="2023-03-12T14:39:52.503" v="1650" actId="20577"/>
        <pc:sldMkLst>
          <pc:docMk/>
          <pc:sldMk cId="2801176950" sldId="265"/>
        </pc:sldMkLst>
        <pc:spChg chg="mod">
          <ac:chgData name="Kim Blom" userId="8a5c4101-efb0-42b7-88d3-782b5537527e" providerId="ADAL" clId="{48ED43C4-5BEE-4306-A629-BB0F92B07D66}" dt="2023-03-12T14:38:14.308" v="1611" actId="1076"/>
          <ac:spMkLst>
            <pc:docMk/>
            <pc:sldMk cId="2801176950" sldId="265"/>
            <ac:spMk id="2" creationId="{8A387AC7-0B3C-52C1-9227-73E946775BCF}"/>
          </ac:spMkLst>
        </pc:spChg>
        <pc:spChg chg="mod">
          <ac:chgData name="Kim Blom" userId="8a5c4101-efb0-42b7-88d3-782b5537527e" providerId="ADAL" clId="{48ED43C4-5BEE-4306-A629-BB0F92B07D66}" dt="2023-03-12T14:39:52.503" v="1650" actId="20577"/>
          <ac:spMkLst>
            <pc:docMk/>
            <pc:sldMk cId="2801176950" sldId="265"/>
            <ac:spMk id="3" creationId="{EAFD9CB7-0035-8479-2C82-B51833B04868}"/>
          </ac:spMkLst>
        </pc:spChg>
      </pc:sldChg>
      <pc:sldChg chg="modSp new mod">
        <pc:chgData name="Kim Blom" userId="8a5c4101-efb0-42b7-88d3-782b5537527e" providerId="ADAL" clId="{48ED43C4-5BEE-4306-A629-BB0F92B07D66}" dt="2023-03-12T14:42:20.167" v="1709" actId="113"/>
        <pc:sldMkLst>
          <pc:docMk/>
          <pc:sldMk cId="1565838282" sldId="266"/>
        </pc:sldMkLst>
        <pc:spChg chg="mod">
          <ac:chgData name="Kim Blom" userId="8a5c4101-efb0-42b7-88d3-782b5537527e" providerId="ADAL" clId="{48ED43C4-5BEE-4306-A629-BB0F92B07D66}" dt="2023-03-12T14:40:34.960" v="1673" actId="20577"/>
          <ac:spMkLst>
            <pc:docMk/>
            <pc:sldMk cId="1565838282" sldId="266"/>
            <ac:spMk id="2" creationId="{7CA85404-DFD5-0A93-676A-B232300ED542}"/>
          </ac:spMkLst>
        </pc:spChg>
        <pc:spChg chg="mod">
          <ac:chgData name="Kim Blom" userId="8a5c4101-efb0-42b7-88d3-782b5537527e" providerId="ADAL" clId="{48ED43C4-5BEE-4306-A629-BB0F92B07D66}" dt="2023-03-12T14:42:20.167" v="1709" actId="113"/>
          <ac:spMkLst>
            <pc:docMk/>
            <pc:sldMk cId="1565838282" sldId="266"/>
            <ac:spMk id="3" creationId="{BCAE923D-B4B2-7375-0872-7465F4912881}"/>
          </ac:spMkLst>
        </pc:spChg>
      </pc:sldChg>
      <pc:sldChg chg="modSp add mod">
        <pc:chgData name="Kim Blom" userId="8a5c4101-efb0-42b7-88d3-782b5537527e" providerId="ADAL" clId="{48ED43C4-5BEE-4306-A629-BB0F92B07D66}" dt="2023-03-15T19:58:41.123" v="1878" actId="27636"/>
        <pc:sldMkLst>
          <pc:docMk/>
          <pc:sldMk cId="2348560678" sldId="267"/>
        </pc:sldMkLst>
        <pc:spChg chg="mod">
          <ac:chgData name="Kim Blom" userId="8a5c4101-efb0-42b7-88d3-782b5537527e" providerId="ADAL" clId="{48ED43C4-5BEE-4306-A629-BB0F92B07D66}" dt="2023-03-15T19:58:41.123" v="1878" actId="27636"/>
          <ac:spMkLst>
            <pc:docMk/>
            <pc:sldMk cId="2348560678" sldId="267"/>
            <ac:spMk id="3" creationId="{BCAE923D-B4B2-7375-0872-7465F4912881}"/>
          </ac:spMkLst>
        </pc:spChg>
      </pc:sldChg>
      <pc:sldChg chg="modSp add mod">
        <pc:chgData name="Kim Blom" userId="8a5c4101-efb0-42b7-88d3-782b5537527e" providerId="ADAL" clId="{48ED43C4-5BEE-4306-A629-BB0F92B07D66}" dt="2023-03-12T14:44:42.768" v="1772" actId="122"/>
        <pc:sldMkLst>
          <pc:docMk/>
          <pc:sldMk cId="1166365246" sldId="268"/>
        </pc:sldMkLst>
        <pc:spChg chg="mod">
          <ac:chgData name="Kim Blom" userId="8a5c4101-efb0-42b7-88d3-782b5537527e" providerId="ADAL" clId="{48ED43C4-5BEE-4306-A629-BB0F92B07D66}" dt="2023-03-12T14:43:25.629" v="1734" actId="20577"/>
          <ac:spMkLst>
            <pc:docMk/>
            <pc:sldMk cId="1166365246" sldId="268"/>
            <ac:spMk id="2" creationId="{7CA85404-DFD5-0A93-676A-B232300ED542}"/>
          </ac:spMkLst>
        </pc:spChg>
        <pc:spChg chg="mod">
          <ac:chgData name="Kim Blom" userId="8a5c4101-efb0-42b7-88d3-782b5537527e" providerId="ADAL" clId="{48ED43C4-5BEE-4306-A629-BB0F92B07D66}" dt="2023-03-12T14:44:42.768" v="1772" actId="122"/>
          <ac:spMkLst>
            <pc:docMk/>
            <pc:sldMk cId="1166365246" sldId="268"/>
            <ac:spMk id="3" creationId="{BCAE923D-B4B2-7375-0872-7465F4912881}"/>
          </ac:spMkLst>
        </pc:spChg>
      </pc:sldChg>
      <pc:sldChg chg="addSp delSp modSp new mod">
        <pc:chgData name="Kim Blom" userId="8a5c4101-efb0-42b7-88d3-782b5537527e" providerId="ADAL" clId="{48ED43C4-5BEE-4306-A629-BB0F92B07D66}" dt="2023-03-12T14:46:26.194" v="1806"/>
        <pc:sldMkLst>
          <pc:docMk/>
          <pc:sldMk cId="1831462094" sldId="269"/>
        </pc:sldMkLst>
        <pc:spChg chg="mod">
          <ac:chgData name="Kim Blom" userId="8a5c4101-efb0-42b7-88d3-782b5537527e" providerId="ADAL" clId="{48ED43C4-5BEE-4306-A629-BB0F92B07D66}" dt="2023-03-12T14:45:54.270" v="1797" actId="20577"/>
          <ac:spMkLst>
            <pc:docMk/>
            <pc:sldMk cId="1831462094" sldId="269"/>
            <ac:spMk id="2" creationId="{1CC1ADFC-C4A0-AB9A-9651-2D90BADB1EC8}"/>
          </ac:spMkLst>
        </pc:spChg>
        <pc:spChg chg="add del mod">
          <ac:chgData name="Kim Blom" userId="8a5c4101-efb0-42b7-88d3-782b5537527e" providerId="ADAL" clId="{48ED43C4-5BEE-4306-A629-BB0F92B07D66}" dt="2023-03-12T14:46:26.194" v="1806"/>
          <ac:spMkLst>
            <pc:docMk/>
            <pc:sldMk cId="1831462094" sldId="269"/>
            <ac:spMk id="3" creationId="{CEE46AFE-02F6-064D-7D34-9CB808585664}"/>
          </ac:spMkLst>
        </pc:spChg>
        <pc:graphicFrameChg chg="add del mod">
          <ac:chgData name="Kim Blom" userId="8a5c4101-efb0-42b7-88d3-782b5537527e" providerId="ADAL" clId="{48ED43C4-5BEE-4306-A629-BB0F92B07D66}" dt="2023-03-12T14:46:00.105" v="1800"/>
          <ac:graphicFrameMkLst>
            <pc:docMk/>
            <pc:sldMk cId="1831462094" sldId="269"/>
            <ac:graphicFrameMk id="4" creationId="{077053FC-80CB-9313-4407-9EE1FE18FFAC}"/>
          </ac:graphicFrameMkLst>
        </pc:graphicFrameChg>
      </pc:sldChg>
      <pc:sldChg chg="modSp add mod">
        <pc:chgData name="Kim Blom" userId="8a5c4101-efb0-42b7-88d3-782b5537527e" providerId="ADAL" clId="{48ED43C4-5BEE-4306-A629-BB0F92B07D66}" dt="2023-03-12T14:47:23.538" v="1810" actId="255"/>
        <pc:sldMkLst>
          <pc:docMk/>
          <pc:sldMk cId="4067938645" sldId="270"/>
        </pc:sldMkLst>
        <pc:spChg chg="mod">
          <ac:chgData name="Kim Blom" userId="8a5c4101-efb0-42b7-88d3-782b5537527e" providerId="ADAL" clId="{48ED43C4-5BEE-4306-A629-BB0F92B07D66}" dt="2023-03-12T14:47:23.538" v="1810" actId="255"/>
          <ac:spMkLst>
            <pc:docMk/>
            <pc:sldMk cId="4067938645" sldId="270"/>
            <ac:spMk id="3" creationId="{CEE46AFE-02F6-064D-7D34-9CB808585664}"/>
          </ac:spMkLst>
        </pc:spChg>
      </pc:sldChg>
      <pc:sldChg chg="modSp new mod">
        <pc:chgData name="Kim Blom" userId="8a5c4101-efb0-42b7-88d3-782b5537527e" providerId="ADAL" clId="{48ED43C4-5BEE-4306-A629-BB0F92B07D66}" dt="2023-03-15T20:00:34.794" v="1947" actId="113"/>
        <pc:sldMkLst>
          <pc:docMk/>
          <pc:sldMk cId="624312278" sldId="271"/>
        </pc:sldMkLst>
        <pc:spChg chg="mod">
          <ac:chgData name="Kim Blom" userId="8a5c4101-efb0-42b7-88d3-782b5537527e" providerId="ADAL" clId="{48ED43C4-5BEE-4306-A629-BB0F92B07D66}" dt="2023-03-15T19:59:45.674" v="1912" actId="20577"/>
          <ac:spMkLst>
            <pc:docMk/>
            <pc:sldMk cId="624312278" sldId="271"/>
            <ac:spMk id="2" creationId="{F3909877-0B73-0165-64C5-E1A3A2284970}"/>
          </ac:spMkLst>
        </pc:spChg>
        <pc:spChg chg="mod">
          <ac:chgData name="Kim Blom" userId="8a5c4101-efb0-42b7-88d3-782b5537527e" providerId="ADAL" clId="{48ED43C4-5BEE-4306-A629-BB0F92B07D66}" dt="2023-03-15T20:00:34.794" v="1947" actId="113"/>
          <ac:spMkLst>
            <pc:docMk/>
            <pc:sldMk cId="624312278" sldId="271"/>
            <ac:spMk id="3" creationId="{63739F55-4BD6-731E-F028-0F1A79A88DD0}"/>
          </ac:spMkLst>
        </pc:spChg>
      </pc:sldChg>
      <pc:sldChg chg="modSp add mod">
        <pc:chgData name="Kim Blom" userId="8a5c4101-efb0-42b7-88d3-782b5537527e" providerId="ADAL" clId="{48ED43C4-5BEE-4306-A629-BB0F92B07D66}" dt="2023-03-15T20:02:11.460" v="1994" actId="20577"/>
        <pc:sldMkLst>
          <pc:docMk/>
          <pc:sldMk cId="2290016179" sldId="272"/>
        </pc:sldMkLst>
        <pc:spChg chg="mod">
          <ac:chgData name="Kim Blom" userId="8a5c4101-efb0-42b7-88d3-782b5537527e" providerId="ADAL" clId="{48ED43C4-5BEE-4306-A629-BB0F92B07D66}" dt="2023-03-15T20:02:11.460" v="1994" actId="20577"/>
          <ac:spMkLst>
            <pc:docMk/>
            <pc:sldMk cId="2290016179" sldId="272"/>
            <ac:spMk id="3" creationId="{63739F55-4BD6-731E-F028-0F1A79A88DD0}"/>
          </ac:spMkLst>
        </pc:spChg>
      </pc:sldChg>
      <pc:sldChg chg="modSp new mod">
        <pc:chgData name="Kim Blom" userId="8a5c4101-efb0-42b7-88d3-782b5537527e" providerId="ADAL" clId="{48ED43C4-5BEE-4306-A629-BB0F92B07D66}" dt="2023-03-15T20:04:53.104" v="2054" actId="20577"/>
        <pc:sldMkLst>
          <pc:docMk/>
          <pc:sldMk cId="706677159" sldId="273"/>
        </pc:sldMkLst>
        <pc:spChg chg="mod">
          <ac:chgData name="Kim Blom" userId="8a5c4101-efb0-42b7-88d3-782b5537527e" providerId="ADAL" clId="{48ED43C4-5BEE-4306-A629-BB0F92B07D66}" dt="2023-03-15T20:04:53.104" v="2054" actId="20577"/>
          <ac:spMkLst>
            <pc:docMk/>
            <pc:sldMk cId="706677159" sldId="273"/>
            <ac:spMk id="2" creationId="{A146BFDF-DCFD-8FC4-DBD3-5F8DEA37F4BD}"/>
          </ac:spMkLst>
        </pc:spChg>
        <pc:spChg chg="mod">
          <ac:chgData name="Kim Blom" userId="8a5c4101-efb0-42b7-88d3-782b5537527e" providerId="ADAL" clId="{48ED43C4-5BEE-4306-A629-BB0F92B07D66}" dt="2023-03-15T20:04:21.665" v="2041" actId="255"/>
          <ac:spMkLst>
            <pc:docMk/>
            <pc:sldMk cId="706677159" sldId="273"/>
            <ac:spMk id="3" creationId="{2545BD66-2856-D417-E842-D4C8B97E174F}"/>
          </ac:spMkLst>
        </pc:spChg>
      </pc:sldChg>
      <pc:sldChg chg="modSp add mod">
        <pc:chgData name="Kim Blom" userId="8a5c4101-efb0-42b7-88d3-782b5537527e" providerId="ADAL" clId="{48ED43C4-5BEE-4306-A629-BB0F92B07D66}" dt="2023-03-15T20:07:01.223" v="2135" actId="20577"/>
        <pc:sldMkLst>
          <pc:docMk/>
          <pc:sldMk cId="2305346455" sldId="274"/>
        </pc:sldMkLst>
        <pc:spChg chg="mod">
          <ac:chgData name="Kim Blom" userId="8a5c4101-efb0-42b7-88d3-782b5537527e" providerId="ADAL" clId="{48ED43C4-5BEE-4306-A629-BB0F92B07D66}" dt="2023-03-15T20:07:01.223" v="2135" actId="20577"/>
          <ac:spMkLst>
            <pc:docMk/>
            <pc:sldMk cId="2305346455" sldId="274"/>
            <ac:spMk id="3" creationId="{2545BD66-2856-D417-E842-D4C8B97E174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C1EF4D-0C46-F735-43EF-388B58C5D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ADD901B-8990-F04E-3B3D-AEF22C797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C240015-1131-1BC3-B4FF-DA56F1C69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511B13D-6EEF-1ACC-4BB6-5A0FAF635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6F0322B-DE6E-B0CE-27D7-54462EDD3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077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629E6D-DD1E-4C0B-D468-AB9C642A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4A33B11-E8B7-0DE1-413C-4CBBB5D7A9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C65E80-4E03-A115-51BF-CB6BA5FC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5556E3-96E0-765A-3BDE-28E077D9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BA39747-56C9-2140-8518-210058CAD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686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454B535-5169-5FB6-B51D-36C93FC93A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16B6D40-5278-9577-8D06-CC6F9FE5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88EAC29-7180-45F7-3C1A-698DF1A1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0D7A6A1-53A7-FB37-0102-E64991426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C7A7FCD-AE8D-E086-4E9A-7051CC28C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0910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B45A3-896C-3523-1DC4-C828BBD02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3D88F7D-1658-D473-CD07-E9B1818A69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40F7364-6C41-7066-D1C9-B9B60B3BA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6E0430D-B5B0-B3C6-AF35-FC884EB0A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7ECE08-BA35-30E7-C6F0-363341DB7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3053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234617-473D-9CCA-8D01-658DDC010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C08725F-FDCC-F1EB-E9CD-A90125DA9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7BD9D37-1CB3-6695-EB6D-9DF44E4F3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89E662-E01C-17D1-C979-8E61C1E6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AE1D74-E90B-C922-FF37-3D938897A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5349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4702E-DBCA-7C7A-F48D-3338658BF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EFE4B30-E392-8086-C2F1-90234F87F6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9120B86-FA53-FF36-23B2-BD54BA10E0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CC1EBF-9FDB-67F3-B1D3-2512DFEFE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D26F476-66E0-C502-EDB4-1D796D59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BD1965C-F143-1E0A-AF40-F324FBF2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7244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0C6D45-BB31-5197-37AE-E7112158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98BE2A-C2C1-4CFB-84D2-4D48117D8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AE47A8A-274A-CD94-AD66-77EA36EFB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18F535F-97AC-870B-26C7-5CD2DB8AF7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CD91C67-CDF8-C091-B8A5-88E5DB3E7E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0F676E55-BF13-5791-35A4-90EA1E399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B436E120-444C-622F-3E4B-89BD3379C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A03C6256-A391-414E-C342-958A04FE5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2558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9F2802-08C7-27D1-2619-1C89B26F8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8988BAF-47DF-E8DA-8AB1-25D982017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D47BC04E-CC61-3A1E-48CF-F7FFBB9FA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A2B606-A7F8-B97C-CA04-39DCDB59F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235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05E3546-90DE-D2C1-7B35-506DB3DCA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523C61D6-1A96-81F7-E1E7-273439C3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6E50325-D13A-1A12-876A-AC5268FB4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231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DCF1A7-172C-1976-41FB-8BBC2FF52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6C42860-292C-C59E-B220-FEFA484A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5491853-3C2C-18CB-3792-7D2EB92A0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0E071D8-3499-FA3E-C53D-B067928C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0ABEFF-AEBF-AC19-A033-12437A4E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B06C081-A762-59F6-A78F-99B9904EC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6532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06699-238E-172B-873E-4A05BA66D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5F99AB8-6913-81C5-023A-17AFBEE8CB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1A69E41-833A-8E00-1BDA-9BA1184BE7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479F2EA-347F-7794-4EAE-B006DBB8F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9BB5595-CC7F-C908-B122-014056B8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42C83E0-F374-7B06-53AC-C20B41D87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40205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F9E363B-66DF-8BBA-559D-07E1DDD4D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EC55BB2-9942-99D0-3E53-4C8AE2AB1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A905881-09BC-A789-5A81-E5D362CCE8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CFE6-96AF-444A-9E07-5519140DB08D}" type="datetimeFigureOut">
              <a:rPr lang="nl-NL" smtClean="0"/>
              <a:t>15-3-2023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4F3739E-B87C-1373-4E8E-527B727F0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E44D0B-217F-EFF4-10F2-5990741B02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DDF99-61C4-409E-B771-808A199B581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0772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FC13979E-15D4-9BFD-F166-B2CD241BB2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F8BF2B90-E0E8-B8F3-A3A5-B1961A8B75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88" y="361948"/>
            <a:ext cx="10934499" cy="5674867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D53B8C7-E1FA-B209-3B10-A225268484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8682" y="4341181"/>
            <a:ext cx="6468862" cy="1210646"/>
          </a:xfrm>
        </p:spPr>
        <p:txBody>
          <a:bodyPr>
            <a:normAutofit fontScale="90000"/>
          </a:bodyPr>
          <a:lstStyle/>
          <a:p>
            <a:r>
              <a:rPr lang="nl-NL" dirty="0">
                <a:solidFill>
                  <a:schemeClr val="bg1"/>
                </a:solidFill>
              </a:rPr>
              <a:t>Is geluk een kwestie van geluk?</a:t>
            </a:r>
          </a:p>
        </p:txBody>
      </p:sp>
    </p:spTree>
    <p:extLst>
      <p:ext uri="{BB962C8B-B14F-4D97-AF65-F5344CB8AC3E}">
        <p14:creationId xmlns:p14="http://schemas.microsoft.com/office/powerpoint/2010/main" val="36237518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87AC7-0B3C-52C1-9227-73E94677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2 Mensbegrip &amp; politiek begrip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FD9CB7-0035-8479-2C82-B51833B04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Schrijf nu eigentijdse voorbeelden van de Griekse term op elk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-kaartje. 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Denk dus aan namen van je ouders, je (toekomstige) kind(eren), de bank waar je een rekening hebt etc.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011769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85404-DFD5-0A93-676A-B232300E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3 </a:t>
            </a:r>
            <a:r>
              <a:rPr lang="nl-NL" dirty="0" err="1"/>
              <a:t>Geluksbegrip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AE923D-B4B2-7375-0872-7465F491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neemt door teksten uit de Ethica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Nicomachea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weet van het Aristotelische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enige bijbehorende geluksfactoren.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Hulpmiddelen</a:t>
            </a:r>
          </a:p>
          <a:p>
            <a:r>
              <a:rPr lang="nl-NL" dirty="0" err="1"/>
              <a:t>Geluksblad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658382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85404-DFD5-0A93-676A-B232300E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3 </a:t>
            </a:r>
            <a:r>
              <a:rPr lang="nl-NL" dirty="0" err="1"/>
              <a:t>Geluksbegrip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AE923D-B4B2-7375-0872-7465F491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Neem je tekstboekje erbij en zoek de teksten die horen bij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lesdoel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Zoek hierin de Griekse woorden of woordgroepen voor Aristotelische geluksfactoren. Dit mogen ook kenmerken van geluk zijn.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Vul de gevonden woorden of woordgroepen in de kolom “Aristotelisch geluk” in met Aristotelische geluksfactoren.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Kijk je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Geluksblad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 met de antwoorden in de PowerPoint of het bord. Corrigeer of vul aan.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48560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A85404-DFD5-0A93-676A-B232300ED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3 Nakijken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AE923D-B4B2-7375-0872-7465F4912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Aristotelische geluksfactoren</a:t>
            </a:r>
            <a:endParaRPr lang="nl-NL" sz="18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οἰκεῖόν τι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(iets van jezelf)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δυσαφαίρετον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(lastig te ontvreemden)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πράττοντες ὀρθῶς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(juist handelen)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ἥδεσθαι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(plezier)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ψυχῆς ἐνέργεια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(zielsactiviteit/levensactiviteit)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κατ᾽ ἀρετήν/κατὰ τὴν ἀρίστην καὶ τελειοτάτην</a:t>
            </a: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(volgens een deugd)/(volgens de beste en minst gebrekkige)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ἐν βίῳ τελείῳ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(in een volledig leven)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</a:t>
            </a:r>
            <a:r>
              <a:rPr lang="nl-NL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ολύκοινον</a:t>
            </a: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(algemeen fenomeen)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663652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C1ADFC-C4A0-AB9A-9651-2D90BADB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4 </a:t>
            </a:r>
            <a:r>
              <a:rPr lang="nl-NL" dirty="0" err="1"/>
              <a:t>Geluksbegrip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E46AFE-02F6-064D-7D34-9CB808585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noteert zelf geluksfactoren voor zijn eigen situatie en toekomst.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b="1" dirty="0"/>
              <a:t>Hulpmiddelen</a:t>
            </a:r>
          </a:p>
          <a:p>
            <a:r>
              <a:rPr lang="nl-NL" dirty="0" err="1"/>
              <a:t>Geluksblad</a:t>
            </a:r>
            <a:endParaRPr lang="nl-NL" dirty="0"/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1462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C1ADFC-C4A0-AB9A-9651-2D90BADB1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4 </a:t>
            </a:r>
            <a:r>
              <a:rPr lang="nl-NL" dirty="0" err="1"/>
              <a:t>Geluksbegrip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EE46AFE-02F6-064D-7D34-9CB808585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Zet nu zelf in de kolom “Modern geluk” factoren of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gelukskenmerken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op die deel uitmaken van je eigen begrip “geluk”.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gaat niet om kwantiteit, maar om bruikbaarheid en effectiviteit.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67938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09877-0B73-0165-64C5-E1A3A228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5 Kwetsbaarheid van geluk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739F55-4BD6-731E-F028-0F1A79A88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bepaalt de kwetsbaarheid van geluk aan de hand van teksten uit de Ethica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Nicomachea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Hulpmiddelen</a:t>
            </a:r>
          </a:p>
          <a:p>
            <a:r>
              <a:rPr lang="nl-NL" dirty="0"/>
              <a:t>Interviewblad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43122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909877-0B73-0165-64C5-E1A3A2284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5 Kwetsbaarheid van geluk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3739F55-4BD6-731E-F028-0F1A79A88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7000"/>
              </a:lnSpc>
              <a:buNone/>
            </a:pP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Neem je tekstboekje erbij en zoek de teksten die horen bij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lesdoel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5.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Wijs een interviewer aan. De rest is deskundige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zometeen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zal de vragen moeten beantwoorden van de interviewer op basis van de bestudeerde teksten.</a:t>
            </a: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aangewezen interviewer stelt de vragen aan de deskundigen en schrijft de antwoorden op het interviewblad.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00161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46BFDF-DCFD-8FC4-DBD3-5F8DEA37F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6 Stellingname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45BD66-2856-D417-E842-D4C8B97E1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formuleert zelf een beredeneerde reactie op de bruikbaarheid van het Aristotelische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de vorm van een stellingname.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b="1" dirty="0">
                <a:latin typeface="Calibri" panose="020F0502020204030204" pitchFamily="34" charset="0"/>
                <a:cs typeface="Times New Roman" panose="02020603050405020304" pitchFamily="18" charset="0"/>
              </a:rPr>
              <a:t>Hulpmiddelen</a:t>
            </a:r>
          </a:p>
          <a:p>
            <a:r>
              <a:rPr lang="nl-NL" dirty="0">
                <a:latin typeface="Calibri" panose="020F0502020204030204" pitchFamily="34" charset="0"/>
                <a:cs typeface="Times New Roman" panose="02020603050405020304" pitchFamily="18" charset="0"/>
              </a:rPr>
              <a:t>Stellingenblad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66771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46BFDF-DCFD-8FC4-DBD3-5F8DEA37F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6 Stellingname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545BD66-2856-D417-E842-D4C8B97E1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Bekijk het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geluksblad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nog eens en de kwetsbaarheden van het Aristotelische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die je hebt bepaald.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Schets dan nu eerst een beeld van jullie toekomst op het stellingenblad.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Neem een stelling in ten aanzien van welk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het minst kwetsbaar is in jullie toekomst: je eigen moderne of het Aristotelische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Geef een argument ter onderbouwing van je stelling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05346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589A5-4927-F012-4E7B-AC29E60CE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Aristoteles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AEBDA9-E039-732C-8797-292124E046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komt uit een artsenfamilie die banden had met het koningshuis van Macedonië. 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luisterde in Athene een tijd naar Plato in diens Academie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nam het onderricht op zich van de toekomstige Alexander de Grote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creëerde tenslotte een eigen plek in Athene om samen te leren, te lezen en te onderzoeken: de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Peripatos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is een groot corpus teksten over op zijn naam die nagenoeg alle relevante onderwerpen uit zijn tijd aanstippen.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370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E985B9-5DDB-3D0B-998E-432B3D569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Geluk of </a:t>
            </a:r>
            <a:r>
              <a:rPr lang="nl-NL" dirty="0" err="1"/>
              <a:t>eudaimonie</a:t>
            </a:r>
            <a:r>
              <a:rPr lang="nl-NL" dirty="0"/>
              <a:t> (</a:t>
            </a:r>
            <a:r>
              <a:rPr lang="el-GR" dirty="0"/>
              <a:t>εὐδαιμονία</a:t>
            </a:r>
            <a:r>
              <a:rPr lang="nl-NL" dirty="0"/>
              <a:t>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8B7CFB3-41BE-D54A-B784-C42ADF51A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Geluk en ongeluk houden ons mensen altijd bezig. Dat was in de oudheid niet anders.</a:t>
            </a:r>
            <a:br>
              <a:rPr lang="nl-NL" dirty="0"/>
            </a:br>
            <a:endParaRPr lang="nl-NL" dirty="0"/>
          </a:p>
          <a:p>
            <a:r>
              <a:rPr lang="nl-NL" dirty="0"/>
              <a:t>De Ethica </a:t>
            </a:r>
            <a:r>
              <a:rPr lang="nl-NL" dirty="0" err="1"/>
              <a:t>Nicomachea</a:t>
            </a:r>
            <a:r>
              <a:rPr lang="nl-NL" dirty="0"/>
              <a:t> is een van de bekendste verzamelingen Aristotelische teksten over het menselijk doen en laten.</a:t>
            </a:r>
            <a:br>
              <a:rPr lang="nl-NL" dirty="0"/>
            </a:br>
            <a:endParaRPr lang="nl-NL" dirty="0"/>
          </a:p>
          <a:p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Een kernbegrip in de Ethica </a:t>
            </a:r>
            <a:r>
              <a:rPr lang="nl-NL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Nicomachea</a:t>
            </a: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is </a:t>
            </a:r>
            <a:r>
              <a:rPr lang="nl-NL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eudaimonie</a:t>
            </a: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l-GR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εὐδαιμονία</a:t>
            </a:r>
            <a:r>
              <a:rPr lang="nl-NL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), vaak gewoon vertaald met “geluk”.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11301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FDBFC-371D-9C73-242A-DDBF09FC3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gaan jullie doen?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0C857B-0A49-9549-D929-7F788BA4A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Jullie gaan met teksten uit de Ethica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Nicomachea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van Aristoteles werken met nadrukkelijke aandacht op drie begrippen: een mensbegrip, een politiek begrip en een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teksten krijgen jullie in vertaling met het Grieks ernaast. Soms moeten jullie iets met het Grieks doen, maar je kunt je voor de inhoud op de Nederlandse tekst richten.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71619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C2B2AD-784F-4BFE-61B3-6452C7534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mens, zijn leefomgeving</a:t>
            </a:r>
            <a:r>
              <a:rPr lang="nl-NL" sz="4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en zijn</a:t>
            </a:r>
            <a:r>
              <a:rPr lang="nl-NL" sz="4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geluk</a:t>
            </a:r>
            <a:endParaRPr lang="nl-NL" sz="4000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CC0E598-EF7A-D9DC-AD4A-AE97FE34D8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Mensbegrip</a:t>
            </a:r>
            <a:b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Een mens leeft van nature georganiseerd samen (E.N. I, 7, 1097b11). Dit mensbegrip staat bekend onder de beroemde uitspraak dat de mens van nature een </a:t>
            </a:r>
            <a:r>
              <a:rPr lang="el-G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ζῷον πολιτικόν</a:t>
            </a: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is.  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lphaUcPeriod"/>
            </a:pPr>
            <a:r>
              <a:rPr lang="nl-N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Politiek begrip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organisatie van een mensengemeenschap heeft het geluk van deze mensen tot doel (E.N. I, 2, 1094b6-7). 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UcPeriod"/>
            </a:pPr>
            <a:r>
              <a:rPr lang="nl-NL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Geluksbegrip</a:t>
            </a:r>
            <a:b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NL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Het geluk van een mens ligt in het lang genoeg handelen op de beste manier(en) in de daarvoor toereikende omstandigheden (E.N. I, 10, 1101a14-16). </a:t>
            </a:r>
          </a:p>
        </p:txBody>
      </p:sp>
    </p:spTree>
    <p:extLst>
      <p:ext uri="{BB962C8B-B14F-4D97-AF65-F5344CB8AC3E}">
        <p14:creationId xmlns:p14="http://schemas.microsoft.com/office/powerpoint/2010/main" val="3343692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28293-84FC-97C9-BF08-ABA40B4F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1 Mensbegrip &amp; politiek begrip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C282C-6CEB-500D-0354-98DCD04D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brengt de sociale leefomgeving van een Aristotelisch mens in kaart met een aantal belangrijke Griekse termen uit de Ethica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Nicomachea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Hulpmiddelen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-blad</a:t>
            </a:r>
          </a:p>
          <a:p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-kaartjes</a:t>
            </a:r>
          </a:p>
        </p:txBody>
      </p:sp>
    </p:spTree>
    <p:extLst>
      <p:ext uri="{BB962C8B-B14F-4D97-AF65-F5344CB8AC3E}">
        <p14:creationId xmlns:p14="http://schemas.microsoft.com/office/powerpoint/2010/main" val="1479983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28293-84FC-97C9-BF08-ABA40B4F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1 Mensbegrip &amp; politiek begrip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C282C-6CEB-500D-0354-98DCD04D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Neem je tekstboekje erbij en zoek de teksten die horen bij </a:t>
            </a:r>
            <a:r>
              <a:rPr lang="nl-NL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lesdoel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1.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Zoek hierin de Griekse woorden voor onderdelen uit de sociale leefomgeving van een Aristotelisch mens. Zoek ook het Griekse woord(en) voor “sociale leefomgeving”. 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Schrijf elk van deze woorden apart op een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-kaartje. Zet elk gevonden woord in de nominativus met behoud van getal. </a:t>
            </a:r>
            <a:b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Plak de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-kaartjes op het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-blad.  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nl-NL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Kijk tenslotte je </a:t>
            </a:r>
            <a:r>
              <a:rPr lang="el-G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-kaartjes na met de antwoorden in de PowerPoint of het bord. Corrigeer of vul aan.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085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28293-84FC-97C9-BF08-ABA40B4FA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1 Nakijken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5C282C-6CEB-500D-0354-98DCD04D8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  <a:p>
            <a:pPr marL="0" indent="0">
              <a:buNone/>
            </a:pPr>
            <a:endParaRPr lang="nl-NL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2DEBBE7D-7B48-B74A-D1A5-F211A2EFD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952428"/>
              </p:ext>
            </p:extLst>
          </p:nvPr>
        </p:nvGraphicFramePr>
        <p:xfrm>
          <a:off x="838200" y="1690688"/>
          <a:ext cx="10648950" cy="4486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1650">
                  <a:extLst>
                    <a:ext uri="{9D8B030D-6E8A-4147-A177-3AD203B41FA5}">
                      <a16:colId xmlns:a16="http://schemas.microsoft.com/office/drawing/2014/main" val="3154821795"/>
                    </a:ext>
                  </a:extLst>
                </a:gridCol>
                <a:gridCol w="2661650">
                  <a:extLst>
                    <a:ext uri="{9D8B030D-6E8A-4147-A177-3AD203B41FA5}">
                      <a16:colId xmlns:a16="http://schemas.microsoft.com/office/drawing/2014/main" val="2392941077"/>
                    </a:ext>
                  </a:extLst>
                </a:gridCol>
                <a:gridCol w="2662825">
                  <a:extLst>
                    <a:ext uri="{9D8B030D-6E8A-4147-A177-3AD203B41FA5}">
                      <a16:colId xmlns:a16="http://schemas.microsoft.com/office/drawing/2014/main" val="3486469107"/>
                    </a:ext>
                  </a:extLst>
                </a:gridCol>
                <a:gridCol w="2662825">
                  <a:extLst>
                    <a:ext uri="{9D8B030D-6E8A-4147-A177-3AD203B41FA5}">
                      <a16:colId xmlns:a16="http://schemas.microsoft.com/office/drawing/2014/main" val="2334605815"/>
                    </a:ext>
                  </a:extLst>
                </a:gridCol>
              </a:tblGrid>
              <a:tr h="228937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>
                          <a:effectLst/>
                        </a:rPr>
                        <a:t>πόλις</a:t>
                      </a:r>
                      <a:endParaRPr lang="nl-N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 dirty="0">
                          <a:effectLst/>
                        </a:rPr>
                        <a:t>γυνή</a:t>
                      </a:r>
                      <a:endParaRPr lang="nl-N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 dirty="0">
                          <a:effectLst/>
                        </a:rPr>
                        <a:t>φίλοι</a:t>
                      </a:r>
                      <a:endParaRPr lang="nl-N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>
                          <a:effectLst/>
                        </a:rPr>
                        <a:t>τέκνα</a:t>
                      </a:r>
                      <a:endParaRPr lang="nl-N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8977935"/>
                  </a:ext>
                </a:extLst>
              </a:tr>
              <a:tr h="21969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>
                          <a:effectLst/>
                        </a:rPr>
                        <a:t>γονεῖς</a:t>
                      </a:r>
                      <a:endParaRPr lang="nl-NL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 b="1" dirty="0">
                          <a:solidFill>
                            <a:schemeClr val="bg1"/>
                          </a:solidFill>
                          <a:effectLst/>
                        </a:rPr>
                        <a:t>πολίται</a:t>
                      </a:r>
                      <a:endParaRPr lang="nl-NL" sz="28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 dirty="0">
                          <a:effectLst/>
                        </a:rPr>
                        <a:t>πλοῦτος</a:t>
                      </a:r>
                      <a:endParaRPr lang="nl-N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l-GR" sz="2800" dirty="0">
                          <a:effectLst/>
                        </a:rPr>
                        <a:t>πολιτικὴ δύναμις</a:t>
                      </a:r>
                      <a:endParaRPr lang="nl-NL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85600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538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387AC7-0B3C-52C1-9227-73E946775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Lesdoel</a:t>
            </a:r>
            <a:r>
              <a:rPr lang="nl-NL" dirty="0"/>
              <a:t> 2 Mensbegrip &amp; politiek begrip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FD9CB7-0035-8479-2C82-B51833B04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leerling haalt voorbeelden van de Griekse termen uit zijn eigen leefomgeving en vult de </a:t>
            </a: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-kaartjes aan met deze moderne voorbeelden.</a:t>
            </a:r>
          </a:p>
          <a:p>
            <a:pPr marL="0" indent="0">
              <a:buNone/>
            </a:pPr>
            <a:endParaRPr lang="nl-NL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l-NL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Hulpmiddelen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-blad</a:t>
            </a:r>
          </a:p>
          <a:p>
            <a:r>
              <a:rPr lang="el-GR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Πόλις</a:t>
            </a:r>
            <a:r>
              <a:rPr lang="nl-N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-kaartjes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57764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961</Words>
  <Application>Microsoft Office PowerPoint</Application>
  <PresentationFormat>Breedbeeld</PresentationFormat>
  <Paragraphs>100</Paragraphs>
  <Slides>19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Kantoorthema</vt:lpstr>
      <vt:lpstr>Is geluk een kwestie van geluk?</vt:lpstr>
      <vt:lpstr>Aristoteles</vt:lpstr>
      <vt:lpstr>Geluk of eudaimonie (εὐδαιμονία)</vt:lpstr>
      <vt:lpstr>Wat gaan jullie doen?</vt:lpstr>
      <vt:lpstr>De mens, zijn leefomgeving en zijn geluk</vt:lpstr>
      <vt:lpstr>Lesdoel 1 Mensbegrip &amp; politiek begrip </vt:lpstr>
      <vt:lpstr>Lesdoel 1 Mensbegrip &amp; politiek begrip </vt:lpstr>
      <vt:lpstr>Lesdoel 1 Nakijken</vt:lpstr>
      <vt:lpstr>Lesdoel 2 Mensbegrip &amp; politiek begrip</vt:lpstr>
      <vt:lpstr>Lesdoel 2 Mensbegrip &amp; politiek begrip</vt:lpstr>
      <vt:lpstr>Lesdoel 3 Geluksbegrip</vt:lpstr>
      <vt:lpstr>Lesdoel 3 Geluksbegrip</vt:lpstr>
      <vt:lpstr>Lesdoel 3 Nakijken</vt:lpstr>
      <vt:lpstr>Lesdoel 4 Geluksbegrip</vt:lpstr>
      <vt:lpstr>Lesdoel 4 Geluksbegrip</vt:lpstr>
      <vt:lpstr>Lesdoel 5 Kwetsbaarheid van geluk</vt:lpstr>
      <vt:lpstr>Lesdoel 5 Kwetsbaarheid van geluk</vt:lpstr>
      <vt:lpstr>Lesdoel 6 Stellingname </vt:lpstr>
      <vt:lpstr>Lesdoel 6 Stellingname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geluk een kwestie van geluk?</dc:title>
  <dc:creator>Kim Blom</dc:creator>
  <cp:lastModifiedBy>Kim Blom</cp:lastModifiedBy>
  <cp:revision>1</cp:revision>
  <dcterms:created xsi:type="dcterms:W3CDTF">2023-03-12T14:04:51Z</dcterms:created>
  <dcterms:modified xsi:type="dcterms:W3CDTF">2023-03-15T20:07:03Z</dcterms:modified>
</cp:coreProperties>
</file>